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74" r:id="rId3"/>
    <p:sldId id="273" r:id="rId4"/>
    <p:sldId id="265" r:id="rId5"/>
    <p:sldId id="275" r:id="rId6"/>
    <p:sldId id="264" r:id="rId7"/>
    <p:sldId id="262" r:id="rId8"/>
    <p:sldId id="259" r:id="rId9"/>
    <p:sldId id="261" r:id="rId10"/>
    <p:sldId id="260" r:id="rId11"/>
    <p:sldId id="263" r:id="rId12"/>
    <p:sldId id="272" r:id="rId13"/>
    <p:sldId id="268" r:id="rId14"/>
    <p:sldId id="257" r:id="rId15"/>
    <p:sldId id="266" r:id="rId16"/>
    <p:sldId id="271" r:id="rId17"/>
    <p:sldId id="267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3B67-0C76-4499-AF32-42970804925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990734E5-886A-4FA9-8A95-04EF30FB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2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3B67-0C76-4499-AF32-42970804925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34E5-886A-4FA9-8A95-04EF30FB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3B67-0C76-4499-AF32-42970804925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34E5-886A-4FA9-8A95-04EF30FB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3B67-0C76-4499-AF32-42970804925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34E5-886A-4FA9-8A95-04EF30FB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5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69F3B67-0C76-4499-AF32-42970804925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90734E5-886A-4FA9-8A95-04EF30FB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8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3B67-0C76-4499-AF32-42970804925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34E5-886A-4FA9-8A95-04EF30FB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3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3B67-0C76-4499-AF32-42970804925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34E5-886A-4FA9-8A95-04EF30FB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28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69F3B67-0C76-4499-AF32-42970804925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34E5-886A-4FA9-8A95-04EF30FB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2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3B67-0C76-4499-AF32-42970804925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34E5-886A-4FA9-8A95-04EF30FB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6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3B67-0C76-4499-AF32-42970804925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34E5-886A-4FA9-8A95-04EF30FB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8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3B67-0C76-4499-AF32-42970804925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734E5-886A-4FA9-8A95-04EF30FB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1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69F3B67-0C76-4499-AF32-42970804925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90734E5-886A-4FA9-8A95-04EF30FB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5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9740" y="2493673"/>
            <a:ext cx="6619244" cy="1074420"/>
          </a:xfrm>
        </p:spPr>
        <p:txBody>
          <a:bodyPr/>
          <a:lstStyle/>
          <a:p>
            <a:pPr algn="ctr"/>
            <a:r>
              <a:rPr lang="en-US" dirty="0" smtClean="0"/>
              <a:t>Lyrics for 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0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Down Inside of Me</a:t>
            </a:r>
            <a:br>
              <a:rPr lang="en-US" dirty="0" smtClean="0"/>
            </a:br>
            <a:r>
              <a:rPr lang="en-US" sz="1500" dirty="0"/>
              <a:t> Unknown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20" y="2359153"/>
            <a:ext cx="6709906" cy="3424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Deep down inside of me</a:t>
            </a:r>
          </a:p>
          <a:p>
            <a:pPr marL="0" indent="0">
              <a:buNone/>
            </a:pPr>
            <a:r>
              <a:rPr lang="en-US" sz="2400" dirty="0"/>
              <a:t>I’ve got a fire going on</a:t>
            </a:r>
          </a:p>
          <a:p>
            <a:pPr marL="0" indent="0">
              <a:buNone/>
            </a:pPr>
            <a:r>
              <a:rPr lang="en-US" sz="2400" dirty="0"/>
              <a:t>Part of me wants to sing about the light</a:t>
            </a:r>
          </a:p>
          <a:p>
            <a:pPr marL="0" indent="0">
              <a:buNone/>
            </a:pPr>
            <a:r>
              <a:rPr lang="en-US" sz="2400" dirty="0"/>
              <a:t>part of me wants to cry, cry, cry</a:t>
            </a:r>
          </a:p>
          <a:p>
            <a:pPr marL="0" indent="0">
              <a:buNone/>
            </a:pP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 Will Wait For You</a:t>
            </a:r>
            <a:r>
              <a:rPr lang="en-US" dirty="0"/>
              <a:t/>
            </a:r>
            <a:br>
              <a:rPr lang="en-US" dirty="0"/>
            </a:br>
            <a:r>
              <a:rPr lang="en-US" sz="1500" dirty="0"/>
              <a:t>poem written by Jesuit Volunteer who died during her service, set to tune by Mike Benton</a:t>
            </a:r>
            <a:br>
              <a:rPr lang="en-US" sz="1500" dirty="0"/>
            </a:br>
            <a:r>
              <a:rPr lang="en-US" sz="1500" dirty="0"/>
              <a:t/>
            </a:r>
            <a:br>
              <a:rPr lang="en-US" sz="15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9304"/>
            <a:ext cx="6709906" cy="3424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 will wait for you and welcome you</a:t>
            </a:r>
          </a:p>
          <a:p>
            <a:pPr marL="0" indent="0">
              <a:buNone/>
            </a:pPr>
            <a:r>
              <a:rPr lang="en-US" sz="2800" dirty="0"/>
              <a:t>When you call I will follow you </a:t>
            </a:r>
          </a:p>
          <a:p>
            <a:pPr marL="0" indent="0">
              <a:buNone/>
            </a:pPr>
            <a:r>
              <a:rPr lang="en-US" sz="2800" dirty="0"/>
              <a:t>Down roads that wind </a:t>
            </a:r>
          </a:p>
          <a:p>
            <a:pPr marL="0" indent="0">
              <a:buNone/>
            </a:pPr>
            <a:r>
              <a:rPr lang="en-US" sz="2800" dirty="0"/>
              <a:t>As heaven marries earth in you </a:t>
            </a:r>
          </a:p>
        </p:txBody>
      </p:sp>
    </p:spTree>
    <p:extLst>
      <p:ext uri="{BB962C8B-B14F-4D97-AF65-F5344CB8AC3E}">
        <p14:creationId xmlns:p14="http://schemas.microsoft.com/office/powerpoint/2010/main" val="4749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1022923"/>
            <a:ext cx="7053542" cy="1050398"/>
          </a:xfrm>
        </p:spPr>
        <p:txBody>
          <a:bodyPr/>
          <a:lstStyle/>
          <a:p>
            <a:r>
              <a:rPr lang="en-US" dirty="0" smtClean="0"/>
              <a:t>Humbly</a:t>
            </a:r>
            <a:br>
              <a:rPr lang="en-US" dirty="0" smtClean="0"/>
            </a:br>
            <a:r>
              <a:rPr lang="en-US" sz="1500" dirty="0"/>
              <a:t> </a:t>
            </a:r>
            <a:r>
              <a:rPr lang="en-US" sz="1800" dirty="0"/>
              <a:t>Laurence Cole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20" y="2073322"/>
            <a:ext cx="6709906" cy="3710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Humbly we walk here</a:t>
            </a:r>
          </a:p>
          <a:p>
            <a:pPr marL="0" indent="0">
              <a:buNone/>
            </a:pPr>
            <a:r>
              <a:rPr lang="en-US" sz="2400" dirty="0"/>
              <a:t>Humbly we sing here</a:t>
            </a:r>
          </a:p>
          <a:p>
            <a:pPr marL="0" indent="0">
              <a:buNone/>
            </a:pPr>
            <a:r>
              <a:rPr lang="en-US" sz="2400" dirty="0"/>
              <a:t>Humbly we bless this ground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Humbly and with gratitude</a:t>
            </a:r>
          </a:p>
          <a:p>
            <a:pPr marL="0" indent="0">
              <a:buNone/>
            </a:pPr>
            <a:r>
              <a:rPr lang="en-US" sz="2400" dirty="0"/>
              <a:t>Remembering the ancient ones </a:t>
            </a:r>
          </a:p>
          <a:p>
            <a:pPr marL="0" indent="0">
              <a:buNone/>
            </a:pPr>
            <a:r>
              <a:rPr lang="en-US" sz="2400" dirty="0"/>
              <a:t>Who walked this land</a:t>
            </a:r>
          </a:p>
        </p:txBody>
      </p:sp>
    </p:spTree>
    <p:extLst>
      <p:ext uri="{BB962C8B-B14F-4D97-AF65-F5344CB8AC3E}">
        <p14:creationId xmlns:p14="http://schemas.microsoft.com/office/powerpoint/2010/main" val="12438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1409178"/>
            <a:ext cx="7053542" cy="10503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Give </a:t>
            </a:r>
            <a:r>
              <a:rPr lang="en-US" b="1" dirty="0"/>
              <a:t>Yourself to Love</a:t>
            </a:r>
            <a:r>
              <a:rPr lang="en-US" dirty="0"/>
              <a:t/>
            </a:r>
            <a:br>
              <a:rPr lang="en-US" dirty="0"/>
            </a:br>
            <a:r>
              <a:rPr lang="en-US" sz="2025" dirty="0"/>
              <a:t>Kate Wolf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20" y="1843840"/>
            <a:ext cx="6709906" cy="40666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700" dirty="0"/>
              <a:t>Give yourself to love </a:t>
            </a:r>
          </a:p>
          <a:p>
            <a:pPr marL="0" indent="0">
              <a:buNone/>
            </a:pPr>
            <a:r>
              <a:rPr lang="en-US" sz="2700" dirty="0"/>
              <a:t>if love is what you're after;</a:t>
            </a:r>
            <a:br>
              <a:rPr lang="en-US" sz="2700" dirty="0"/>
            </a:br>
            <a:r>
              <a:rPr lang="en-US" sz="2700" dirty="0"/>
              <a:t>Open up your heart </a:t>
            </a:r>
          </a:p>
          <a:p>
            <a:pPr marL="0" indent="0">
              <a:buNone/>
            </a:pPr>
            <a:r>
              <a:rPr lang="en-US" sz="2700" dirty="0"/>
              <a:t>to the tears and laughter</a:t>
            </a:r>
            <a:br>
              <a:rPr lang="en-US" sz="2700" dirty="0"/>
            </a:br>
            <a:r>
              <a:rPr lang="en-US" sz="2700" dirty="0"/>
              <a:t>And give yourself to love, </a:t>
            </a:r>
          </a:p>
          <a:p>
            <a:pPr marL="0" indent="0">
              <a:buNone/>
            </a:pPr>
            <a:r>
              <a:rPr lang="en-US" sz="2700" dirty="0"/>
              <a:t>give yourself to love</a:t>
            </a:r>
          </a:p>
        </p:txBody>
      </p:sp>
    </p:spTree>
    <p:extLst>
      <p:ext uri="{BB962C8B-B14F-4D97-AF65-F5344CB8AC3E}">
        <p14:creationId xmlns:p14="http://schemas.microsoft.com/office/powerpoint/2010/main" val="25232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 Rise</a:t>
            </a:r>
            <a:br>
              <a:rPr lang="en-US" dirty="0" smtClean="0"/>
            </a:br>
            <a:r>
              <a:rPr lang="en-US" sz="1500" dirty="0"/>
              <a:t>based on a poem by Wendell Berry, set to the tune by Seth Martin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20" y="2359153"/>
            <a:ext cx="6709906" cy="34244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When I rise</a:t>
            </a:r>
          </a:p>
          <a:p>
            <a:pPr marL="0" indent="0">
              <a:buNone/>
            </a:pPr>
            <a:r>
              <a:rPr lang="en-US" dirty="0" smtClean="0"/>
              <a:t>Let me rise</a:t>
            </a:r>
          </a:p>
          <a:p>
            <a:pPr marL="0" indent="0">
              <a:buNone/>
            </a:pPr>
            <a:r>
              <a:rPr lang="en-US" dirty="0" smtClean="0"/>
              <a:t>Like a bird </a:t>
            </a:r>
          </a:p>
          <a:p>
            <a:pPr marL="0" indent="0">
              <a:buNone/>
            </a:pPr>
            <a:r>
              <a:rPr lang="en-US" dirty="0" smtClean="0"/>
              <a:t>Without regrets </a:t>
            </a:r>
          </a:p>
          <a:p>
            <a:pPr marL="0" indent="0">
              <a:buNone/>
            </a:pPr>
            <a:r>
              <a:rPr lang="en-US" dirty="0" smtClean="0"/>
              <a:t>And joyfully</a:t>
            </a:r>
          </a:p>
          <a:p>
            <a:pPr marL="0" indent="0">
              <a:buNone/>
            </a:pPr>
            <a:r>
              <a:rPr lang="en-US" dirty="0" smtClean="0"/>
              <a:t>And when I fall</a:t>
            </a:r>
          </a:p>
          <a:p>
            <a:pPr marL="0" indent="0">
              <a:buNone/>
            </a:pPr>
            <a:r>
              <a:rPr lang="en-US" dirty="0" smtClean="0"/>
              <a:t>Let me fall</a:t>
            </a:r>
          </a:p>
          <a:p>
            <a:pPr marL="0" indent="0">
              <a:buNone/>
            </a:pPr>
            <a:r>
              <a:rPr lang="en-US" dirty="0" smtClean="0"/>
              <a:t>Like a leaf</a:t>
            </a:r>
          </a:p>
          <a:p>
            <a:pPr marL="0" indent="0">
              <a:buNone/>
            </a:pPr>
            <a:r>
              <a:rPr lang="en-US" dirty="0" smtClean="0"/>
              <a:t>Without regrets </a:t>
            </a:r>
          </a:p>
          <a:p>
            <a:pPr marL="0" indent="0">
              <a:buNone/>
            </a:pPr>
            <a:r>
              <a:rPr lang="en-US" dirty="0" smtClean="0"/>
              <a:t>And gracefully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0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Gathered Here</a:t>
            </a:r>
            <a:r>
              <a:rPr lang="en-US" dirty="0"/>
              <a:t/>
            </a:r>
            <a:br>
              <a:rPr lang="en-US" dirty="0"/>
            </a:br>
            <a:r>
              <a:rPr lang="en-US" sz="1500" dirty="0"/>
              <a:t>by Phil Porter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20" y="2359152"/>
            <a:ext cx="6709906" cy="3551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Gathered here in the mystery of the hour</a:t>
            </a:r>
          </a:p>
          <a:p>
            <a:pPr marL="0" indent="0">
              <a:buNone/>
            </a:pPr>
            <a:r>
              <a:rPr lang="en-US" sz="2400" dirty="0"/>
              <a:t>gathered here in one strong body</a:t>
            </a:r>
          </a:p>
          <a:p>
            <a:pPr marL="0" indent="0">
              <a:buNone/>
            </a:pPr>
            <a:r>
              <a:rPr lang="en-US" sz="2400" dirty="0"/>
              <a:t>gathered here in the struggle and the power</a:t>
            </a:r>
          </a:p>
          <a:p>
            <a:pPr marL="0" indent="0">
              <a:buNone/>
            </a:pPr>
            <a:r>
              <a:rPr lang="en-US" sz="2400" dirty="0"/>
              <a:t>Spirit draw near</a:t>
            </a:r>
          </a:p>
        </p:txBody>
      </p:sp>
    </p:spTree>
    <p:extLst>
      <p:ext uri="{BB962C8B-B14F-4D97-AF65-F5344CB8AC3E}">
        <p14:creationId xmlns:p14="http://schemas.microsoft.com/office/powerpoint/2010/main" val="97528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956157"/>
            <a:ext cx="7053542" cy="105039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Give Yourself to Love</a:t>
            </a:r>
            <a:r>
              <a:rPr lang="en-US" dirty="0"/>
              <a:t/>
            </a:r>
            <a:br>
              <a:rPr lang="en-US" dirty="0"/>
            </a:br>
            <a:r>
              <a:rPr lang="en-US" sz="1500" dirty="0"/>
              <a:t>by Kate Wolf</a:t>
            </a:r>
            <a:br>
              <a:rPr lang="en-US" sz="15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20" y="1843840"/>
            <a:ext cx="6709906" cy="4066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/>
              <a:t>Kind friends all gathered 'round, there's something I would say:</a:t>
            </a:r>
            <a:br>
              <a:rPr lang="en-US" sz="2100" dirty="0"/>
            </a:br>
            <a:r>
              <a:rPr lang="en-US" sz="2100" dirty="0"/>
              <a:t>That what brings us together here has blessed us all today</a:t>
            </a:r>
            <a:br>
              <a:rPr lang="en-US" sz="2100" dirty="0"/>
            </a:br>
            <a:r>
              <a:rPr lang="en-US" sz="2100" dirty="0"/>
              <a:t>Love has made a circle that holds us all inside;</a:t>
            </a:r>
            <a:br>
              <a:rPr lang="en-US" sz="2100" dirty="0"/>
            </a:br>
            <a:r>
              <a:rPr lang="en-US" sz="2100" dirty="0"/>
              <a:t>Where strangers are as family, loneliness can't hide</a:t>
            </a:r>
            <a:br>
              <a:rPr lang="en-US" sz="2100" dirty="0"/>
            </a:b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/>
              <a:t>You must give yourself to love if love is what you're after;</a:t>
            </a:r>
            <a:br>
              <a:rPr lang="en-US" sz="2100" dirty="0"/>
            </a:br>
            <a:r>
              <a:rPr lang="en-US" sz="2100" dirty="0"/>
              <a:t>Open up your heart to the tears and laughter</a:t>
            </a:r>
            <a:br>
              <a:rPr lang="en-US" sz="2100" dirty="0"/>
            </a:br>
            <a:r>
              <a:rPr lang="en-US" sz="2100" dirty="0"/>
              <a:t>And give yourself to love, give yourself to love</a:t>
            </a:r>
          </a:p>
        </p:txBody>
      </p:sp>
    </p:spTree>
    <p:extLst>
      <p:ext uri="{BB962C8B-B14F-4D97-AF65-F5344CB8AC3E}">
        <p14:creationId xmlns:p14="http://schemas.microsoft.com/office/powerpoint/2010/main" val="159757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956157"/>
            <a:ext cx="7053542" cy="105039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Give Yourself to Love</a:t>
            </a:r>
            <a:r>
              <a:rPr lang="en-US" dirty="0"/>
              <a:t/>
            </a:r>
            <a:br>
              <a:rPr lang="en-US" dirty="0"/>
            </a:br>
            <a:r>
              <a:rPr lang="en-US" sz="1500" dirty="0"/>
              <a:t>by Kate Wolf</a:t>
            </a:r>
            <a:br>
              <a:rPr lang="en-US" sz="15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20" y="1843840"/>
            <a:ext cx="6709906" cy="4066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1</a:t>
            </a:r>
            <a:r>
              <a:rPr lang="en-US" sz="1800" baseline="30000" dirty="0"/>
              <a:t>st</a:t>
            </a:r>
            <a:r>
              <a:rPr lang="en-US" sz="1800" dirty="0"/>
              <a:t> chorus </a:t>
            </a:r>
          </a:p>
          <a:p>
            <a:pPr marL="0" indent="0">
              <a:buNone/>
            </a:pPr>
            <a:r>
              <a:rPr lang="en-US" sz="2100" dirty="0"/>
              <a:t>You must give yourself to love if love is what you're after;</a:t>
            </a:r>
            <a:br>
              <a:rPr lang="en-US" sz="2100" dirty="0"/>
            </a:br>
            <a:r>
              <a:rPr lang="en-US" sz="2100" dirty="0"/>
              <a:t>Open up your heart to the tears and laughter</a:t>
            </a:r>
            <a:br>
              <a:rPr lang="en-US" sz="2100" dirty="0"/>
            </a:br>
            <a:r>
              <a:rPr lang="en-US" sz="2100" dirty="0"/>
              <a:t>And give yourself to love, give yourself to love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1800" dirty="0"/>
              <a:t>2</a:t>
            </a:r>
            <a:r>
              <a:rPr lang="en-US" sz="1800" baseline="30000" dirty="0"/>
              <a:t>nd</a:t>
            </a:r>
            <a:r>
              <a:rPr lang="en-US" sz="1800" dirty="0"/>
              <a:t> and 3</a:t>
            </a:r>
            <a:r>
              <a:rPr lang="en-US" sz="1800" baseline="30000" dirty="0"/>
              <a:t>rd</a:t>
            </a:r>
            <a:r>
              <a:rPr lang="en-US" sz="1800" dirty="0"/>
              <a:t> chorus</a:t>
            </a:r>
          </a:p>
          <a:p>
            <a:pPr marL="0" indent="0">
              <a:buNone/>
            </a:pPr>
            <a:r>
              <a:rPr lang="en-US" sz="2100" dirty="0"/>
              <a:t>So give yourself to love if love is what you're after;</a:t>
            </a:r>
            <a:br>
              <a:rPr lang="en-US" sz="2100" dirty="0"/>
            </a:br>
            <a:r>
              <a:rPr lang="en-US" sz="2100" dirty="0"/>
              <a:t>Open up your heart to the tears and laughter</a:t>
            </a:r>
            <a:br>
              <a:rPr lang="en-US" sz="2100" dirty="0"/>
            </a:br>
            <a:r>
              <a:rPr lang="en-US" sz="2100" dirty="0"/>
              <a:t>And give yourself to love, give yourself to love</a:t>
            </a:r>
          </a:p>
          <a:p>
            <a:pPr marL="0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9814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956157"/>
            <a:ext cx="7053542" cy="105039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Give Yourself to </a:t>
            </a:r>
            <a:r>
              <a:rPr lang="en-US" b="1" dirty="0" smtClean="0"/>
              <a:t>Love cont.</a:t>
            </a:r>
            <a:r>
              <a:rPr lang="en-US" dirty="0"/>
              <a:t/>
            </a:r>
            <a:br>
              <a:rPr lang="en-US" dirty="0"/>
            </a:br>
            <a:r>
              <a:rPr lang="en-US" sz="1500" dirty="0"/>
              <a:t>by Kate Wolf</a:t>
            </a:r>
            <a:br>
              <a:rPr lang="en-US" sz="15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20" y="1843840"/>
            <a:ext cx="6709906" cy="4066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/>
              <a:t>I've walked these mountains in the rain and learned to love the wind;</a:t>
            </a:r>
            <a:br>
              <a:rPr lang="en-US" sz="2100" dirty="0"/>
            </a:br>
            <a:r>
              <a:rPr lang="en-US" sz="2100" dirty="0"/>
              <a:t>I've been up before the sunrise to watch the day begin</a:t>
            </a:r>
            <a:br>
              <a:rPr lang="en-US" sz="2100" dirty="0"/>
            </a:br>
            <a:r>
              <a:rPr lang="en-US" sz="2100" dirty="0"/>
              <a:t>I always knew I'd find you, though I never did know how;</a:t>
            </a:r>
            <a:br>
              <a:rPr lang="en-US" sz="2100" dirty="0"/>
            </a:br>
            <a:r>
              <a:rPr lang="en-US" sz="2100" dirty="0"/>
              <a:t>Like sunshine on a cloudy day, you stand before me now</a:t>
            </a:r>
            <a:br>
              <a:rPr lang="en-US" sz="2100" dirty="0"/>
            </a:b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/>
              <a:t>So give yourself to love if love is what you're after;</a:t>
            </a:r>
            <a:br>
              <a:rPr lang="en-US" sz="2100" dirty="0"/>
            </a:br>
            <a:r>
              <a:rPr lang="en-US" sz="2100" dirty="0"/>
              <a:t>Open up your heart to the tears and laughter</a:t>
            </a:r>
            <a:br>
              <a:rPr lang="en-US" sz="2100" dirty="0"/>
            </a:br>
            <a:r>
              <a:rPr lang="en-US" sz="2100" dirty="0"/>
              <a:t>And give yourself to love, give yourself to love</a:t>
            </a:r>
          </a:p>
        </p:txBody>
      </p:sp>
    </p:spTree>
    <p:extLst>
      <p:ext uri="{BB962C8B-B14F-4D97-AF65-F5344CB8AC3E}">
        <p14:creationId xmlns:p14="http://schemas.microsoft.com/office/powerpoint/2010/main" val="76720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956157"/>
            <a:ext cx="7053542" cy="105039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Give Yourself to </a:t>
            </a:r>
            <a:r>
              <a:rPr lang="en-US" b="1" dirty="0" smtClean="0"/>
              <a:t>Love cont.</a:t>
            </a:r>
            <a:r>
              <a:rPr lang="en-US" dirty="0"/>
              <a:t/>
            </a:r>
            <a:br>
              <a:rPr lang="en-US" dirty="0"/>
            </a:br>
            <a:r>
              <a:rPr lang="en-US" sz="1500" dirty="0"/>
              <a:t>by Kate Wolf</a:t>
            </a:r>
            <a:br>
              <a:rPr lang="en-US" sz="15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20" y="1843840"/>
            <a:ext cx="6709906" cy="4066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/>
              <a:t>Love is born in fire; it's planted like a seed</a:t>
            </a:r>
            <a:br>
              <a:rPr lang="en-US" sz="2100" dirty="0"/>
            </a:br>
            <a:r>
              <a:rPr lang="en-US" sz="2100" dirty="0"/>
              <a:t>Love can't give you everything, but it gives you what you need</a:t>
            </a:r>
            <a:br>
              <a:rPr lang="en-US" sz="2100" dirty="0"/>
            </a:br>
            <a:r>
              <a:rPr lang="en-US" sz="2100" dirty="0"/>
              <a:t>And love comes when you're ready, love comes when you're afraid;</a:t>
            </a:r>
            <a:br>
              <a:rPr lang="en-US" sz="2100" dirty="0"/>
            </a:br>
            <a:r>
              <a:rPr lang="en-US" sz="2100" dirty="0"/>
              <a:t>It will be your greatest teacher, the best friend you have made</a:t>
            </a:r>
            <a:br>
              <a:rPr lang="en-US" sz="2100" dirty="0"/>
            </a:b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/>
              <a:t>So give yourself to if love is what you're after;</a:t>
            </a:r>
            <a:br>
              <a:rPr lang="en-US" sz="2100" dirty="0"/>
            </a:br>
            <a:r>
              <a:rPr lang="en-US" sz="2100" dirty="0"/>
              <a:t>Open up your heart to the tears and laughter</a:t>
            </a:r>
            <a:br>
              <a:rPr lang="en-US" sz="2100" dirty="0"/>
            </a:br>
            <a:r>
              <a:rPr lang="en-US" sz="2100" dirty="0"/>
              <a:t>And give yourself to love, give yourself to love</a:t>
            </a:r>
          </a:p>
        </p:txBody>
      </p:sp>
    </p:spTree>
    <p:extLst>
      <p:ext uri="{BB962C8B-B14F-4D97-AF65-F5344CB8AC3E}">
        <p14:creationId xmlns:p14="http://schemas.microsoft.com/office/powerpoint/2010/main" val="196719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3342"/>
            <a:ext cx="7772400" cy="1609344"/>
          </a:xfrm>
        </p:spPr>
        <p:txBody>
          <a:bodyPr/>
          <a:lstStyle/>
          <a:p>
            <a:r>
              <a:rPr lang="en-US" dirty="0" smtClean="0"/>
              <a:t>Pearly everlasting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1771"/>
            <a:ext cx="7772400" cy="48804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I’ll tell you how the people rose up (like the evergreens)</a:t>
            </a:r>
          </a:p>
          <a:p>
            <a:pPr marL="0" indent="0">
              <a:buNone/>
            </a:pPr>
            <a:r>
              <a:rPr lang="en-US" dirty="0" smtClean="0"/>
              <a:t>I’ll tell you how the people rose up (with the fireweed)</a:t>
            </a:r>
          </a:p>
          <a:p>
            <a:pPr marL="0" indent="0">
              <a:buNone/>
            </a:pPr>
            <a:r>
              <a:rPr lang="en-US" dirty="0" smtClean="0"/>
              <a:t>We’re stronger together our voices heard and our people free</a:t>
            </a:r>
          </a:p>
          <a:p>
            <a:pPr marL="0" indent="0">
              <a:buNone/>
            </a:pPr>
            <a:r>
              <a:rPr lang="en-US" dirty="0" smtClean="0"/>
              <a:t>You’re much too far good old DC</a:t>
            </a:r>
          </a:p>
          <a:p>
            <a:pPr marL="0" indent="0">
              <a:buNone/>
            </a:pPr>
            <a:r>
              <a:rPr lang="en-US" dirty="0" smtClean="0"/>
              <a:t>Our tables long, we have to walls, only mountains and sea</a:t>
            </a:r>
          </a:p>
          <a:p>
            <a:pPr marL="0" indent="0">
              <a:buNone/>
            </a:pPr>
            <a:r>
              <a:rPr lang="en-US" dirty="0" smtClean="0"/>
              <a:t>So rise with me (rise with me)</a:t>
            </a:r>
          </a:p>
          <a:p>
            <a:pPr marL="0" indent="0">
              <a:buNone/>
            </a:pPr>
            <a:r>
              <a:rPr lang="en-US" dirty="0" err="1" smtClean="0"/>
              <a:t>Klooshe</a:t>
            </a:r>
            <a:r>
              <a:rPr lang="en-US" dirty="0" smtClean="0"/>
              <a:t> </a:t>
            </a:r>
            <a:r>
              <a:rPr lang="en-US" dirty="0" err="1" smtClean="0"/>
              <a:t>nanitch</a:t>
            </a:r>
            <a:r>
              <a:rPr lang="en-US" dirty="0" smtClean="0"/>
              <a:t> (</a:t>
            </a:r>
            <a:r>
              <a:rPr lang="en-US" dirty="0" err="1" smtClean="0"/>
              <a:t>klooshe</a:t>
            </a:r>
            <a:r>
              <a:rPr lang="en-US" dirty="0" smtClean="0"/>
              <a:t> </a:t>
            </a:r>
            <a:r>
              <a:rPr lang="en-US" dirty="0" err="1" smtClean="0"/>
              <a:t>nanitch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Rise with me (rise with me)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5771"/>
            <a:ext cx="7772400" cy="1818205"/>
          </a:xfrm>
        </p:spPr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why</a:t>
            </a:r>
            <a:r>
              <a:rPr lang="en-US" dirty="0" smtClean="0"/>
              <a:t> worry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54629"/>
            <a:ext cx="7772400" cy="45175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Why, why worry when you can pray</a:t>
            </a:r>
          </a:p>
          <a:p>
            <a:pPr marL="0" indent="0">
              <a:buNone/>
            </a:pPr>
            <a:r>
              <a:rPr lang="en-US" sz="2800" dirty="0" smtClean="0"/>
              <a:t>Why, why worry when you can pray</a:t>
            </a:r>
          </a:p>
          <a:p>
            <a:pPr marL="0" indent="0">
              <a:buNone/>
            </a:pPr>
            <a:r>
              <a:rPr lang="en-US" sz="2800" dirty="0" smtClean="0"/>
              <a:t>Pray to the Most High</a:t>
            </a:r>
          </a:p>
          <a:p>
            <a:pPr marL="0" indent="0">
              <a:buNone/>
            </a:pPr>
            <a:r>
              <a:rPr lang="en-US" sz="2800" dirty="0" smtClean="0"/>
              <a:t>Pray with all our ancestors</a:t>
            </a:r>
          </a:p>
          <a:p>
            <a:pPr marL="0" indent="0">
              <a:buNone/>
            </a:pPr>
            <a:r>
              <a:rPr lang="en-US" sz="2800" dirty="0" smtClean="0"/>
              <a:t>Pray with the ones who went before</a:t>
            </a:r>
          </a:p>
          <a:p>
            <a:pPr marL="0" indent="0">
              <a:buNone/>
            </a:pPr>
            <a:r>
              <a:rPr lang="en-US" sz="2800" dirty="0" smtClean="0"/>
              <a:t>Pray </a:t>
            </a:r>
            <a:r>
              <a:rPr lang="en-US" sz="2800" dirty="0" smtClean="0"/>
              <a:t>as they all watch </a:t>
            </a:r>
            <a:r>
              <a:rPr lang="en-US" sz="2800" dirty="0" smtClean="0"/>
              <a:t>over </a:t>
            </a:r>
          </a:p>
        </p:txBody>
      </p:sp>
    </p:spTree>
    <p:extLst>
      <p:ext uri="{BB962C8B-B14F-4D97-AF65-F5344CB8AC3E}">
        <p14:creationId xmlns:p14="http://schemas.microsoft.com/office/powerpoint/2010/main" val="11823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We Are The Rising Sun</a:t>
            </a:r>
            <a:r>
              <a:rPr lang="en-US" dirty="0"/>
              <a:t/>
            </a:r>
            <a:br>
              <a:rPr lang="en-US" dirty="0"/>
            </a:br>
            <a:r>
              <a:rPr lang="en-US" sz="1650" dirty="0"/>
              <a:t>Anti-Iraq war protest song by </a:t>
            </a:r>
            <a:r>
              <a:rPr lang="en-US" sz="1650" dirty="0" err="1"/>
              <a:t>Ravyn</a:t>
            </a:r>
            <a:r>
              <a:rPr lang="en-US" sz="1650" dirty="0"/>
              <a:t> Stanfield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20" y="1545466"/>
            <a:ext cx="6709906" cy="4365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/>
              <a:t>We are the rising sun</a:t>
            </a:r>
          </a:p>
          <a:p>
            <a:pPr marL="0" indent="0">
              <a:buNone/>
            </a:pPr>
            <a:r>
              <a:rPr lang="en-US" sz="2700" dirty="0"/>
              <a:t>we are the change</a:t>
            </a:r>
          </a:p>
          <a:p>
            <a:pPr marL="0" indent="0">
              <a:buNone/>
            </a:pPr>
            <a:r>
              <a:rPr lang="en-US" sz="2700" dirty="0"/>
              <a:t>we are the ones </a:t>
            </a:r>
          </a:p>
          <a:p>
            <a:pPr marL="0" indent="0">
              <a:buNone/>
            </a:pPr>
            <a:r>
              <a:rPr lang="en-US" sz="2700" dirty="0"/>
              <a:t>we’ve been waiting for</a:t>
            </a:r>
          </a:p>
          <a:p>
            <a:pPr marL="0" indent="0">
              <a:buNone/>
            </a:pPr>
            <a:r>
              <a:rPr lang="en-US" sz="2700" dirty="0"/>
              <a:t>and we are dawning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854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circling</a:t>
            </a:r>
            <a:br>
              <a:rPr lang="en-US" dirty="0" smtClean="0"/>
            </a:br>
            <a:r>
              <a:rPr lang="en-US" sz="2000" dirty="0" smtClean="0"/>
              <a:t>buffy </a:t>
            </a:r>
            <a:r>
              <a:rPr lang="en-US" sz="2000" dirty="0" err="1" smtClean="0"/>
              <a:t>sainte-marie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We are circling, circling together</a:t>
            </a:r>
          </a:p>
          <a:p>
            <a:pPr marL="0" indent="0">
              <a:buNone/>
            </a:pPr>
            <a:r>
              <a:rPr lang="en-US" sz="3200" dirty="0" smtClean="0"/>
              <a:t>We are singing, singing our heart song</a:t>
            </a:r>
          </a:p>
          <a:p>
            <a:pPr marL="0" indent="0">
              <a:buNone/>
            </a:pPr>
            <a:r>
              <a:rPr lang="en-US" sz="3200" dirty="0" smtClean="0"/>
              <a:t>This is family, this is unity,</a:t>
            </a:r>
          </a:p>
          <a:p>
            <a:pPr marL="0" indent="0">
              <a:buNone/>
            </a:pPr>
            <a:r>
              <a:rPr lang="en-US" sz="3200" dirty="0" smtClean="0"/>
              <a:t>This is celebration, this is sacred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0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You Can’t Kill The Spirit</a:t>
            </a:r>
            <a:r>
              <a:rPr lang="en-US" dirty="0"/>
              <a:t/>
            </a:r>
            <a:br>
              <a:rPr lang="en-US" dirty="0"/>
            </a:br>
            <a:r>
              <a:rPr lang="en-US" sz="1500" dirty="0"/>
              <a:t> Protest song by Chicana feminist Naomi </a:t>
            </a:r>
            <a:r>
              <a:rPr lang="en-US" sz="1500" dirty="0" err="1"/>
              <a:t>Littlebear</a:t>
            </a:r>
            <a:r>
              <a:rPr lang="en-US" sz="1500" dirty="0"/>
              <a:t> </a:t>
            </a:r>
            <a:r>
              <a:rPr lang="en-US" sz="1500" dirty="0" err="1"/>
              <a:t>Morena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20" y="1480458"/>
            <a:ext cx="6709906" cy="4430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You can’t kill the spirit</a:t>
            </a:r>
          </a:p>
          <a:p>
            <a:pPr marL="0" indent="0">
              <a:buNone/>
            </a:pPr>
            <a:r>
              <a:rPr lang="en-US" sz="2400" dirty="0"/>
              <a:t>She is like a </a:t>
            </a:r>
            <a:r>
              <a:rPr lang="en-US" sz="2400" dirty="0" smtClean="0"/>
              <a:t>mountain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Old and strong, </a:t>
            </a:r>
            <a:r>
              <a:rPr lang="en-US" sz="2400" dirty="0"/>
              <a:t>she goes on and on and on</a:t>
            </a:r>
          </a:p>
          <a:p>
            <a:pPr marL="0" indent="0">
              <a:buNone/>
            </a:pPr>
            <a:r>
              <a:rPr lang="en-US" sz="2400" dirty="0"/>
              <a:t>You can’t kill the spirit</a:t>
            </a:r>
          </a:p>
          <a:p>
            <a:pPr marL="0" indent="0">
              <a:buNone/>
            </a:pPr>
            <a:r>
              <a:rPr lang="en-US" sz="2400" dirty="0"/>
              <a:t>She is like a cedar</a:t>
            </a:r>
          </a:p>
          <a:p>
            <a:pPr marL="0" indent="0">
              <a:buNone/>
            </a:pPr>
            <a:r>
              <a:rPr lang="en-US" sz="2400" dirty="0"/>
              <a:t>Growing tall, she goes on and on and on</a:t>
            </a:r>
          </a:p>
          <a:p>
            <a:pPr marL="0" indent="0">
              <a:buNone/>
            </a:pPr>
            <a:r>
              <a:rPr lang="en-US" sz="2400" dirty="0"/>
              <a:t>You can’t kill the spirit</a:t>
            </a:r>
          </a:p>
          <a:p>
            <a:pPr marL="0" indent="0">
              <a:buNone/>
            </a:pPr>
            <a:r>
              <a:rPr lang="en-US" sz="2400" dirty="0"/>
              <a:t>She is like a </a:t>
            </a:r>
            <a:r>
              <a:rPr lang="en-US" sz="2400" dirty="0" smtClean="0"/>
              <a:t>river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Deep and long, she </a:t>
            </a:r>
            <a:r>
              <a:rPr lang="en-US" sz="2400" dirty="0"/>
              <a:t>goes on and on and on  </a:t>
            </a:r>
          </a:p>
        </p:txBody>
      </p:sp>
    </p:spTree>
    <p:extLst>
      <p:ext uri="{BB962C8B-B14F-4D97-AF65-F5344CB8AC3E}">
        <p14:creationId xmlns:p14="http://schemas.microsoft.com/office/powerpoint/2010/main" val="10190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Step By </a:t>
            </a:r>
            <a:r>
              <a:rPr lang="en-US" b="1" dirty="0" smtClean="0"/>
              <a:t>Step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500" dirty="0"/>
              <a:t> Coal miner’s union song</a:t>
            </a:r>
            <a:br>
              <a:rPr lang="en-US" sz="15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20" y="1306287"/>
            <a:ext cx="6733723" cy="4949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Step by step the longest march can be won, can be won</a:t>
            </a:r>
          </a:p>
          <a:p>
            <a:pPr marL="0" indent="0">
              <a:buNone/>
            </a:pPr>
            <a:r>
              <a:rPr lang="en-US" sz="2800" dirty="0"/>
              <a:t>Many stones can form an arch, singly none, singly none</a:t>
            </a:r>
          </a:p>
          <a:p>
            <a:pPr marL="0" indent="0">
              <a:buNone/>
            </a:pPr>
            <a:r>
              <a:rPr lang="en-US" sz="2800" dirty="0"/>
              <a:t>And by union what we will, can be accomplished still</a:t>
            </a:r>
          </a:p>
          <a:p>
            <a:pPr marL="0" indent="0">
              <a:buNone/>
            </a:pPr>
            <a:r>
              <a:rPr lang="en-US" sz="2800" dirty="0"/>
              <a:t>Drops of water turn the mill, singly none, singly none</a:t>
            </a:r>
          </a:p>
        </p:txBody>
      </p:sp>
    </p:spTree>
    <p:extLst>
      <p:ext uri="{BB962C8B-B14F-4D97-AF65-F5344CB8AC3E}">
        <p14:creationId xmlns:p14="http://schemas.microsoft.com/office/powerpoint/2010/main" val="20092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471380"/>
            <a:ext cx="7053542" cy="1050398"/>
          </a:xfrm>
        </p:spPr>
        <p:txBody>
          <a:bodyPr/>
          <a:lstStyle/>
          <a:p>
            <a:r>
              <a:rPr lang="en-US" dirty="0" smtClean="0"/>
              <a:t>We Give Thanks</a:t>
            </a:r>
            <a:br>
              <a:rPr lang="en-US" dirty="0" smtClean="0"/>
            </a:br>
            <a:r>
              <a:rPr lang="en-US" sz="1500" dirty="0"/>
              <a:t> </a:t>
            </a:r>
            <a:r>
              <a:rPr lang="en-US" sz="1800" dirty="0"/>
              <a:t>Unknown origin, words attributed to “Native American saying”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20" y="1669143"/>
            <a:ext cx="6709906" cy="4114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We give thanks</a:t>
            </a:r>
          </a:p>
          <a:p>
            <a:pPr marL="0" indent="0">
              <a:buNone/>
            </a:pPr>
            <a:r>
              <a:rPr lang="en-US" sz="2400" dirty="0"/>
              <a:t>for the unknown blessings already on the way</a:t>
            </a:r>
          </a:p>
          <a:p>
            <a:pPr marL="0" indent="0">
              <a:buNone/>
            </a:pPr>
            <a:r>
              <a:rPr lang="en-US" sz="2400" dirty="0"/>
              <a:t>We give thanks</a:t>
            </a:r>
          </a:p>
          <a:p>
            <a:pPr marL="0" indent="0">
              <a:buNone/>
            </a:pPr>
            <a:r>
              <a:rPr lang="en-US" sz="2400" dirty="0"/>
              <a:t>for the unknown blessings already on the way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We will not look back in anger </a:t>
            </a:r>
          </a:p>
          <a:p>
            <a:pPr marL="0" indent="0">
              <a:buNone/>
            </a:pPr>
            <a:r>
              <a:rPr lang="en-US" sz="2400" dirty="0"/>
              <a:t>or forward in fear </a:t>
            </a:r>
          </a:p>
          <a:p>
            <a:pPr marL="0" indent="0">
              <a:buNone/>
            </a:pPr>
            <a:r>
              <a:rPr lang="en-US" sz="2400" dirty="0"/>
              <a:t>but around in awareness</a:t>
            </a:r>
          </a:p>
          <a:p>
            <a:pPr marL="0" indent="0">
              <a:buNone/>
            </a:pP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573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49" y="223375"/>
            <a:ext cx="7772400" cy="1609344"/>
          </a:xfrm>
        </p:spPr>
        <p:txBody>
          <a:bodyPr>
            <a:normAutofit/>
          </a:bodyPr>
          <a:lstStyle/>
          <a:p>
            <a:r>
              <a:rPr lang="en-US" dirty="0"/>
              <a:t>Break ‘</a:t>
            </a:r>
            <a:r>
              <a:rPr lang="en-US" dirty="0" err="1"/>
              <a:t>em</a:t>
            </a:r>
            <a:r>
              <a:rPr lang="en-US" dirty="0"/>
              <a:t> On </a:t>
            </a:r>
            <a:r>
              <a:rPr lang="en-US" dirty="0" smtClean="0"/>
              <a:t>Down</a:t>
            </a:r>
            <a:br>
              <a:rPr lang="en-US" dirty="0" smtClean="0"/>
            </a:br>
            <a:r>
              <a:rPr lang="en-US" sz="1500" dirty="0"/>
              <a:t> by Harmony </a:t>
            </a:r>
            <a:r>
              <a:rPr lang="en-US" sz="1500" dirty="0" err="1"/>
              <a:t>Grisman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49" y="1190172"/>
            <a:ext cx="9187542" cy="5399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Break </a:t>
            </a:r>
            <a:r>
              <a:rPr lang="en-US" sz="2400" dirty="0"/>
              <a:t>‘</a:t>
            </a:r>
            <a:r>
              <a:rPr lang="en-US" sz="2400" dirty="0" err="1"/>
              <a:t>em</a:t>
            </a:r>
            <a:r>
              <a:rPr lang="en-US" sz="2400" dirty="0"/>
              <a:t> on down, break ‘</a:t>
            </a:r>
            <a:r>
              <a:rPr lang="en-US" sz="2400" dirty="0" err="1"/>
              <a:t>em</a:t>
            </a:r>
            <a:r>
              <a:rPr lang="en-US" sz="2400" dirty="0"/>
              <a:t> on down</a:t>
            </a:r>
          </a:p>
          <a:p>
            <a:pPr marL="0" indent="0">
              <a:buNone/>
            </a:pPr>
            <a:r>
              <a:rPr lang="en-US" sz="2400" dirty="0"/>
              <a:t>break ‘</a:t>
            </a:r>
            <a:r>
              <a:rPr lang="en-US" sz="2400" dirty="0" err="1"/>
              <a:t>em</a:t>
            </a:r>
            <a:r>
              <a:rPr lang="en-US" sz="2400" dirty="0"/>
              <a:t> on down these walls between </a:t>
            </a:r>
            <a:r>
              <a:rPr lang="en-US" sz="2400" dirty="0" smtClean="0"/>
              <a:t>us</a:t>
            </a:r>
            <a:br>
              <a:rPr lang="en-US" sz="2400" dirty="0" smtClean="0"/>
            </a:b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Tumba</a:t>
            </a:r>
            <a:r>
              <a:rPr lang="en-US" sz="2400" dirty="0" smtClean="0"/>
              <a:t> las </a:t>
            </a:r>
            <a:r>
              <a:rPr lang="en-US" sz="2400" dirty="0" err="1" smtClean="0"/>
              <a:t>paredes</a:t>
            </a:r>
            <a:r>
              <a:rPr lang="en-US" sz="2400" dirty="0" smtClean="0"/>
              <a:t>, </a:t>
            </a:r>
            <a:r>
              <a:rPr lang="en-US" sz="2400" dirty="0" err="1" smtClean="0"/>
              <a:t>tumba</a:t>
            </a:r>
            <a:r>
              <a:rPr lang="en-US" sz="2400" dirty="0" smtClean="0"/>
              <a:t> las </a:t>
            </a:r>
            <a:r>
              <a:rPr lang="en-US" sz="2400" dirty="0" err="1" smtClean="0"/>
              <a:t>paredes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Break ‘</a:t>
            </a:r>
            <a:r>
              <a:rPr lang="en-US" sz="2400" dirty="0" err="1" smtClean="0"/>
              <a:t>em</a:t>
            </a:r>
            <a:r>
              <a:rPr lang="en-US" sz="2400" dirty="0" smtClean="0"/>
              <a:t> on down, break ‘</a:t>
            </a:r>
            <a:r>
              <a:rPr lang="en-US" sz="2400" dirty="0" err="1" smtClean="0"/>
              <a:t>em</a:t>
            </a:r>
            <a:r>
              <a:rPr lang="en-US" sz="2400" dirty="0" smtClean="0"/>
              <a:t> on down these walls between us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Barriers are breaking down, breaking down, breaking down</a:t>
            </a:r>
          </a:p>
          <a:p>
            <a:pPr marL="0" indent="0">
              <a:buNone/>
            </a:pPr>
            <a:r>
              <a:rPr lang="en-US" sz="2400" dirty="0" smtClean="0"/>
              <a:t>Barriers are breaking down, </a:t>
            </a:r>
            <a:r>
              <a:rPr lang="en-US" sz="2400" dirty="0" err="1" smtClean="0"/>
              <a:t>allelu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Allelu</a:t>
            </a:r>
            <a:r>
              <a:rPr lang="en-US" sz="2400" dirty="0" smtClean="0"/>
              <a:t>- Alleluia, barriers are breaking down, </a:t>
            </a:r>
            <a:r>
              <a:rPr lang="en-US" sz="2400" dirty="0" err="1" smtClean="0"/>
              <a:t>allelu</a:t>
            </a:r>
            <a:endParaRPr lang="en-US" sz="2400" dirty="0"/>
          </a:p>
          <a:p>
            <a:pPr marL="0" indent="0">
              <a:buNone/>
            </a:pP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095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4332</TotalTime>
  <Words>595</Words>
  <Application>Microsoft Office PowerPoint</Application>
  <PresentationFormat>On-screen Show (4:3)</PresentationFormat>
  <Paragraphs>116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Rockwell</vt:lpstr>
      <vt:lpstr>Rockwell Condensed</vt:lpstr>
      <vt:lpstr>Wingdings</vt:lpstr>
      <vt:lpstr>Wood Type</vt:lpstr>
      <vt:lpstr>Lyrics for O</vt:lpstr>
      <vt:lpstr>Pearly everlasting</vt:lpstr>
      <vt:lpstr>Why why worry</vt:lpstr>
      <vt:lpstr> We Are The Rising Sun Anti-Iraq war protest song by Ravyn Stanfield  </vt:lpstr>
      <vt:lpstr>We are circling buffy sainte-marie</vt:lpstr>
      <vt:lpstr>You Can’t Kill The Spirit  Protest song by Chicana feminist Naomi Littlebear Morena  </vt:lpstr>
      <vt:lpstr>Step By Step  Coal miner’s union song  </vt:lpstr>
      <vt:lpstr>We Give Thanks  Unknown origin, words attributed to “Native American saying”</vt:lpstr>
      <vt:lpstr>Break ‘em On Down  by Harmony Grisman </vt:lpstr>
      <vt:lpstr>Deep Down Inside of Me  Unknown origin</vt:lpstr>
      <vt:lpstr>I Will Wait For You poem written by Jesuit Volunteer who died during her service, set to tune by Mike Benton   </vt:lpstr>
      <vt:lpstr>Humbly  Laurence Cole</vt:lpstr>
      <vt:lpstr>  Give Yourself to Love Kate Wolf   </vt:lpstr>
      <vt:lpstr>When I Rise based on a poem by Wendell Berry, set to the tune by Seth Martin </vt:lpstr>
      <vt:lpstr>Gathered Here by Phil Porter  </vt:lpstr>
      <vt:lpstr>Give Yourself to Love by Kate Wolf   </vt:lpstr>
      <vt:lpstr>Give Yourself to Love by Kate Wolf   </vt:lpstr>
      <vt:lpstr>Give Yourself to Love cont. by Kate Wolf   </vt:lpstr>
      <vt:lpstr>Give Yourself to Love cont. by Kate Wolf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Lyrics for O</dc:title>
  <dc:creator>Program Coordinator 7</dc:creator>
  <cp:lastModifiedBy>AD6</cp:lastModifiedBy>
  <cp:revision>20</cp:revision>
  <dcterms:created xsi:type="dcterms:W3CDTF">2018-07-23T19:13:19Z</dcterms:created>
  <dcterms:modified xsi:type="dcterms:W3CDTF">2018-08-10T17:57:13Z</dcterms:modified>
</cp:coreProperties>
</file>