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63" r:id="rId5"/>
    <p:sldId id="259" r:id="rId6"/>
    <p:sldId id="264" r:id="rId7"/>
    <p:sldId id="257" r:id="rId8"/>
    <p:sldId id="261" r:id="rId9"/>
    <p:sldId id="265" r:id="rId10"/>
    <p:sldId id="26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68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8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9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4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9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8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1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ABAA507-2F22-48C1-8C64-4822076DFBA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F21CED9-5196-496D-8819-11A4F41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#Relationship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09530" y="4433305"/>
            <a:ext cx="8767860" cy="138816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Kinesthetic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xercise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Meet in the Gym First</a:t>
            </a:r>
          </a:p>
        </p:txBody>
      </p:sp>
    </p:spTree>
    <p:extLst>
      <p:ext uri="{BB962C8B-B14F-4D97-AF65-F5344CB8AC3E}">
        <p14:creationId xmlns:p14="http://schemas.microsoft.com/office/powerpoint/2010/main" val="15158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1" y="945502"/>
            <a:ext cx="4968551" cy="13563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Go Forth and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Be of Service!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8922" y="2743201"/>
            <a:ext cx="4522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 the change you want </a:t>
            </a:r>
          </a:p>
          <a:p>
            <a:r>
              <a:rPr lang="en-US" sz="3200" b="1" dirty="0" smtClean="0"/>
              <a:t>to see in the world!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0"/>
          <a:stretch/>
        </p:blipFill>
        <p:spPr>
          <a:xfrm>
            <a:off x="6354147" y="727786"/>
            <a:ext cx="5246914" cy="53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RE-Center Consent in relationship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Behaviors, Boundaries, and Blessings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There is a class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06" y="609600"/>
            <a:ext cx="6077314" cy="5539991"/>
          </a:xfrm>
        </p:spPr>
      </p:pic>
      <p:sp>
        <p:nvSpPr>
          <p:cNvPr id="5" name="Freeform 4"/>
          <p:cNvSpPr/>
          <p:nvPr/>
        </p:nvSpPr>
        <p:spPr>
          <a:xfrm>
            <a:off x="9384389" y="5265336"/>
            <a:ext cx="292174" cy="45719"/>
          </a:xfrm>
          <a:custGeom>
            <a:avLst/>
            <a:gdLst>
              <a:gd name="connsiteX0" fmla="*/ 771 w 224054"/>
              <a:gd name="connsiteY0" fmla="*/ 0 h 20330"/>
              <a:gd name="connsiteX1" fmla="*/ 191690 w 224054"/>
              <a:gd name="connsiteY1" fmla="*/ 10048 h 20330"/>
              <a:gd name="connsiteX2" fmla="*/ 221835 w 224054"/>
              <a:gd name="connsiteY2" fmla="*/ 20096 h 20330"/>
              <a:gd name="connsiteX3" fmla="*/ 10820 w 224054"/>
              <a:gd name="connsiteY3" fmla="*/ 10048 h 20330"/>
              <a:gd name="connsiteX4" fmla="*/ 171593 w 224054"/>
              <a:gd name="connsiteY4" fmla="*/ 20096 h 20330"/>
              <a:gd name="connsiteX5" fmla="*/ 201738 w 224054"/>
              <a:gd name="connsiteY5" fmla="*/ 20096 h 2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54" h="20330">
                <a:moveTo>
                  <a:pt x="771" y="0"/>
                </a:moveTo>
                <a:cubicBezTo>
                  <a:pt x="64411" y="3349"/>
                  <a:pt x="128224" y="4279"/>
                  <a:pt x="191690" y="10048"/>
                </a:cubicBezTo>
                <a:cubicBezTo>
                  <a:pt x="202238" y="11007"/>
                  <a:pt x="232427" y="20096"/>
                  <a:pt x="221835" y="20096"/>
                </a:cubicBezTo>
                <a:cubicBezTo>
                  <a:pt x="151417" y="20096"/>
                  <a:pt x="81238" y="10048"/>
                  <a:pt x="10820" y="10048"/>
                </a:cubicBezTo>
                <a:cubicBezTo>
                  <a:pt x="-42876" y="10048"/>
                  <a:pt x="117972" y="17274"/>
                  <a:pt x="171593" y="20096"/>
                </a:cubicBezTo>
                <a:cubicBezTo>
                  <a:pt x="181627" y="20624"/>
                  <a:pt x="191690" y="20096"/>
                  <a:pt x="201738" y="2009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20217" y="5044273"/>
            <a:ext cx="1940495" cy="462224"/>
          </a:xfrm>
          <a:custGeom>
            <a:avLst/>
            <a:gdLst>
              <a:gd name="connsiteX0" fmla="*/ 31308 w 1940495"/>
              <a:gd name="connsiteY0" fmla="*/ 120580 h 462224"/>
              <a:gd name="connsiteX1" fmla="*/ 332759 w 1940495"/>
              <a:gd name="connsiteY1" fmla="*/ 110531 h 462224"/>
              <a:gd name="connsiteX2" fmla="*/ 433242 w 1940495"/>
              <a:gd name="connsiteY2" fmla="*/ 100483 h 462224"/>
              <a:gd name="connsiteX3" fmla="*/ 764838 w 1940495"/>
              <a:gd name="connsiteY3" fmla="*/ 90435 h 462224"/>
              <a:gd name="connsiteX4" fmla="*/ 825128 w 1940495"/>
              <a:gd name="connsiteY4" fmla="*/ 80386 h 462224"/>
              <a:gd name="connsiteX5" fmla="*/ 875370 w 1940495"/>
              <a:gd name="connsiteY5" fmla="*/ 70338 h 462224"/>
              <a:gd name="connsiteX6" fmla="*/ 995950 w 1940495"/>
              <a:gd name="connsiteY6" fmla="*/ 50241 h 462224"/>
              <a:gd name="connsiteX7" fmla="*/ 1116530 w 1940495"/>
              <a:gd name="connsiteY7" fmla="*/ 30145 h 462224"/>
              <a:gd name="connsiteX8" fmla="*/ 1156724 w 1940495"/>
              <a:gd name="connsiteY8" fmla="*/ 20096 h 462224"/>
              <a:gd name="connsiteX9" fmla="*/ 1558658 w 1940495"/>
              <a:gd name="connsiteY9" fmla="*/ 0 h 462224"/>
              <a:gd name="connsiteX10" fmla="*/ 1860108 w 1940495"/>
              <a:gd name="connsiteY10" fmla="*/ 10048 h 462224"/>
              <a:gd name="connsiteX11" fmla="*/ 1890253 w 1940495"/>
              <a:gd name="connsiteY11" fmla="*/ 20096 h 462224"/>
              <a:gd name="connsiteX12" fmla="*/ 1930447 w 1940495"/>
              <a:gd name="connsiteY12" fmla="*/ 80386 h 462224"/>
              <a:gd name="connsiteX13" fmla="*/ 1940495 w 1940495"/>
              <a:gd name="connsiteY13" fmla="*/ 110531 h 462224"/>
              <a:gd name="connsiteX14" fmla="*/ 1920398 w 1940495"/>
              <a:gd name="connsiteY14" fmla="*/ 200967 h 462224"/>
              <a:gd name="connsiteX15" fmla="*/ 1900302 w 1940495"/>
              <a:gd name="connsiteY15" fmla="*/ 231112 h 462224"/>
              <a:gd name="connsiteX16" fmla="*/ 1850060 w 1940495"/>
              <a:gd name="connsiteY16" fmla="*/ 311498 h 462224"/>
              <a:gd name="connsiteX17" fmla="*/ 1809867 w 1940495"/>
              <a:gd name="connsiteY17" fmla="*/ 361740 h 462224"/>
              <a:gd name="connsiteX18" fmla="*/ 1709383 w 1940495"/>
              <a:gd name="connsiteY18" fmla="*/ 432079 h 462224"/>
              <a:gd name="connsiteX19" fmla="*/ 1659141 w 1940495"/>
              <a:gd name="connsiteY19" fmla="*/ 442127 h 462224"/>
              <a:gd name="connsiteX20" fmla="*/ 1628996 w 1940495"/>
              <a:gd name="connsiteY20" fmla="*/ 452175 h 462224"/>
              <a:gd name="connsiteX21" fmla="*/ 1498368 w 1940495"/>
              <a:gd name="connsiteY21" fmla="*/ 462224 h 462224"/>
              <a:gd name="connsiteX22" fmla="*/ 1056240 w 1940495"/>
              <a:gd name="connsiteY22" fmla="*/ 452175 h 462224"/>
              <a:gd name="connsiteX23" fmla="*/ 312662 w 1940495"/>
              <a:gd name="connsiteY23" fmla="*/ 442127 h 462224"/>
              <a:gd name="connsiteX24" fmla="*/ 282517 w 1940495"/>
              <a:gd name="connsiteY24" fmla="*/ 432079 h 462224"/>
              <a:gd name="connsiteX25" fmla="*/ 222227 w 1940495"/>
              <a:gd name="connsiteY25" fmla="*/ 391885 h 462224"/>
              <a:gd name="connsiteX26" fmla="*/ 161937 w 1940495"/>
              <a:gd name="connsiteY26" fmla="*/ 371789 h 462224"/>
              <a:gd name="connsiteX27" fmla="*/ 71502 w 1940495"/>
              <a:gd name="connsiteY27" fmla="*/ 311498 h 462224"/>
              <a:gd name="connsiteX28" fmla="*/ 41357 w 1940495"/>
              <a:gd name="connsiteY28" fmla="*/ 291402 h 462224"/>
              <a:gd name="connsiteX29" fmla="*/ 21260 w 1940495"/>
              <a:gd name="connsiteY29" fmla="*/ 261257 h 462224"/>
              <a:gd name="connsiteX30" fmla="*/ 31308 w 1940495"/>
              <a:gd name="connsiteY30" fmla="*/ 120580 h 46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40495" h="462224">
                <a:moveTo>
                  <a:pt x="31308" y="120580"/>
                </a:moveTo>
                <a:cubicBezTo>
                  <a:pt x="83224" y="95459"/>
                  <a:pt x="232345" y="115552"/>
                  <a:pt x="332759" y="110531"/>
                </a:cubicBezTo>
                <a:cubicBezTo>
                  <a:pt x="366378" y="108850"/>
                  <a:pt x="399617" y="102047"/>
                  <a:pt x="433242" y="100483"/>
                </a:cubicBezTo>
                <a:cubicBezTo>
                  <a:pt x="543705" y="95345"/>
                  <a:pt x="654306" y="93784"/>
                  <a:pt x="764838" y="90435"/>
                </a:cubicBezTo>
                <a:lnTo>
                  <a:pt x="825128" y="80386"/>
                </a:lnTo>
                <a:cubicBezTo>
                  <a:pt x="841931" y="77331"/>
                  <a:pt x="858551" y="73306"/>
                  <a:pt x="875370" y="70338"/>
                </a:cubicBezTo>
                <a:cubicBezTo>
                  <a:pt x="915498" y="63257"/>
                  <a:pt x="956419" y="60124"/>
                  <a:pt x="995950" y="50241"/>
                </a:cubicBezTo>
                <a:cubicBezTo>
                  <a:pt x="1062341" y="33644"/>
                  <a:pt x="1022440" y="41906"/>
                  <a:pt x="1116530" y="30145"/>
                </a:cubicBezTo>
                <a:cubicBezTo>
                  <a:pt x="1129928" y="26795"/>
                  <a:pt x="1142931" y="20786"/>
                  <a:pt x="1156724" y="20096"/>
                </a:cubicBezTo>
                <a:cubicBezTo>
                  <a:pt x="1574002" y="-768"/>
                  <a:pt x="1396661" y="40497"/>
                  <a:pt x="1558658" y="0"/>
                </a:cubicBezTo>
                <a:cubicBezTo>
                  <a:pt x="1659141" y="3349"/>
                  <a:pt x="1759753" y="3966"/>
                  <a:pt x="1860108" y="10048"/>
                </a:cubicBezTo>
                <a:cubicBezTo>
                  <a:pt x="1870680" y="10689"/>
                  <a:pt x="1882763" y="12606"/>
                  <a:pt x="1890253" y="20096"/>
                </a:cubicBezTo>
                <a:cubicBezTo>
                  <a:pt x="1907332" y="37175"/>
                  <a:pt x="1930447" y="80386"/>
                  <a:pt x="1930447" y="80386"/>
                </a:cubicBezTo>
                <a:cubicBezTo>
                  <a:pt x="1933796" y="90434"/>
                  <a:pt x="1940495" y="99939"/>
                  <a:pt x="1940495" y="110531"/>
                </a:cubicBezTo>
                <a:cubicBezTo>
                  <a:pt x="1940495" y="125974"/>
                  <a:pt x="1930761" y="180240"/>
                  <a:pt x="1920398" y="200967"/>
                </a:cubicBezTo>
                <a:cubicBezTo>
                  <a:pt x="1914997" y="211769"/>
                  <a:pt x="1905207" y="220076"/>
                  <a:pt x="1900302" y="231112"/>
                </a:cubicBezTo>
                <a:cubicBezTo>
                  <a:pt x="1865059" y="310410"/>
                  <a:pt x="1904289" y="275347"/>
                  <a:pt x="1850060" y="311498"/>
                </a:cubicBezTo>
                <a:cubicBezTo>
                  <a:pt x="1834928" y="356896"/>
                  <a:pt x="1850268" y="331439"/>
                  <a:pt x="1809867" y="361740"/>
                </a:cubicBezTo>
                <a:cubicBezTo>
                  <a:pt x="1778085" y="385577"/>
                  <a:pt x="1747318" y="416905"/>
                  <a:pt x="1709383" y="432079"/>
                </a:cubicBezTo>
                <a:cubicBezTo>
                  <a:pt x="1693526" y="438422"/>
                  <a:pt x="1675710" y="437985"/>
                  <a:pt x="1659141" y="442127"/>
                </a:cubicBezTo>
                <a:cubicBezTo>
                  <a:pt x="1648865" y="444696"/>
                  <a:pt x="1639506" y="450861"/>
                  <a:pt x="1628996" y="452175"/>
                </a:cubicBezTo>
                <a:cubicBezTo>
                  <a:pt x="1585662" y="457592"/>
                  <a:pt x="1541911" y="458874"/>
                  <a:pt x="1498368" y="462224"/>
                </a:cubicBezTo>
                <a:lnTo>
                  <a:pt x="1056240" y="452175"/>
                </a:lnTo>
                <a:lnTo>
                  <a:pt x="312662" y="442127"/>
                </a:lnTo>
                <a:cubicBezTo>
                  <a:pt x="302074" y="441852"/>
                  <a:pt x="292565" y="435428"/>
                  <a:pt x="282517" y="432079"/>
                </a:cubicBezTo>
                <a:cubicBezTo>
                  <a:pt x="262420" y="418681"/>
                  <a:pt x="245141" y="399523"/>
                  <a:pt x="222227" y="391885"/>
                </a:cubicBezTo>
                <a:lnTo>
                  <a:pt x="161937" y="371789"/>
                </a:lnTo>
                <a:lnTo>
                  <a:pt x="71502" y="311498"/>
                </a:lnTo>
                <a:lnTo>
                  <a:pt x="41357" y="291402"/>
                </a:lnTo>
                <a:cubicBezTo>
                  <a:pt x="34658" y="281354"/>
                  <a:pt x="26661" y="272059"/>
                  <a:pt x="21260" y="261257"/>
                </a:cubicBezTo>
                <a:cubicBezTo>
                  <a:pt x="3798" y="226333"/>
                  <a:pt x="-20608" y="145701"/>
                  <a:pt x="31308" y="120580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907115">
            <a:off x="2912281" y="3298605"/>
            <a:ext cx="4289057" cy="348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95" y="1171253"/>
            <a:ext cx="8868637" cy="4602823"/>
          </a:xfrm>
        </p:spPr>
      </p:pic>
    </p:spTree>
    <p:extLst>
      <p:ext uri="{BB962C8B-B14F-4D97-AF65-F5344CB8AC3E}">
        <p14:creationId xmlns:p14="http://schemas.microsoft.com/office/powerpoint/2010/main" val="9774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52" y="338413"/>
            <a:ext cx="4899495" cy="6182249"/>
          </a:xfrm>
        </p:spPr>
      </p:pic>
      <p:sp>
        <p:nvSpPr>
          <p:cNvPr id="2" name="TextBox 1"/>
          <p:cNvSpPr txBox="1"/>
          <p:nvPr/>
        </p:nvSpPr>
        <p:spPr>
          <a:xfrm>
            <a:off x="643812" y="2006081"/>
            <a:ext cx="379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Socially Constructed Power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73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8077" y="270552"/>
            <a:ext cx="9336641" cy="732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do you know if there’s consent?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7568" y="1092323"/>
            <a:ext cx="15367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Did they ask with words?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76655" y="1213171"/>
            <a:ext cx="5132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3541" y="2134806"/>
            <a:ext cx="513282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5769" y="3064847"/>
            <a:ext cx="6367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YES!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283477" y="1244600"/>
            <a:ext cx="1569091" cy="3508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46" y="993477"/>
            <a:ext cx="1168229" cy="11682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35010" y="1115501"/>
            <a:ext cx="2011000" cy="70788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There’s not clear</a:t>
            </a:r>
          </a:p>
          <a:p>
            <a:r>
              <a:rPr lang="en-US" sz="2000" b="1" dirty="0" smtClean="0"/>
              <a:t> consent</a:t>
            </a:r>
            <a:endParaRPr lang="en-US" sz="2000" b="1" dirty="0"/>
          </a:p>
        </p:txBody>
      </p:sp>
      <p:sp>
        <p:nvSpPr>
          <p:cNvPr id="16" name="Right Arrow 15"/>
          <p:cNvSpPr/>
          <p:nvPr/>
        </p:nvSpPr>
        <p:spPr>
          <a:xfrm>
            <a:off x="4897919" y="1260078"/>
            <a:ext cx="978408" cy="34856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510374" y="1311549"/>
            <a:ext cx="1428337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634941" y="2167075"/>
            <a:ext cx="978408" cy="42249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3276" y="2585905"/>
            <a:ext cx="15367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Great. Did they respond with words?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9855" y="4250569"/>
            <a:ext cx="6367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YES!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1563675" y="3117575"/>
            <a:ext cx="978408" cy="29785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9837876">
            <a:off x="4264376" y="2608672"/>
            <a:ext cx="981000" cy="33442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629243">
            <a:off x="5868089" y="1952219"/>
            <a:ext cx="492560" cy="3188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8335848">
            <a:off x="1507306" y="3918974"/>
            <a:ext cx="1237453" cy="26295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943" y="5281011"/>
            <a:ext cx="18646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Great! Were their </a:t>
            </a:r>
          </a:p>
          <a:p>
            <a:r>
              <a:rPr lang="en-US" dirty="0" smtClean="0"/>
              <a:t>words positive?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1471943" y="6025709"/>
            <a:ext cx="978408" cy="29785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0382" y="5989969"/>
            <a:ext cx="6367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YES!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437055" y="5989969"/>
            <a:ext cx="896241" cy="33359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20209284">
            <a:off x="2279158" y="4999948"/>
            <a:ext cx="1030355" cy="18935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05194" y="4353170"/>
            <a:ext cx="14461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 exactly…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18474141">
            <a:off x="4360767" y="3207229"/>
            <a:ext cx="2470637" cy="2663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34354" y="5712970"/>
            <a:ext cx="42578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Is this a person with whom you serve or</a:t>
            </a:r>
          </a:p>
          <a:p>
            <a:r>
              <a:rPr lang="en-US" dirty="0" smtClean="0"/>
              <a:t>Who is a staff member at your service site?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54225" y="4619901"/>
            <a:ext cx="63671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YES!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16200000">
            <a:off x="5438695" y="5175765"/>
            <a:ext cx="486939" cy="33442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7623441">
            <a:off x="5237453" y="3262449"/>
            <a:ext cx="2217703" cy="25924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264639" y="6123918"/>
            <a:ext cx="513282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 rot="1041319">
            <a:off x="8745902" y="5822756"/>
            <a:ext cx="486939" cy="33442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155366" y="4188816"/>
            <a:ext cx="165399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Great! Did you both discuss any other power dynamics, </a:t>
            </a:r>
          </a:p>
          <a:p>
            <a:r>
              <a:rPr lang="en-US" dirty="0"/>
              <a:t>b</a:t>
            </a:r>
            <a:r>
              <a:rPr lang="en-US" dirty="0" smtClean="0"/>
              <a:t>ackgrounds, experiences, or concerns?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009698" y="4987715"/>
            <a:ext cx="14461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 exactly…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 rot="10800000">
            <a:off x="9535139" y="5022620"/>
            <a:ext cx="486939" cy="33442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6200000">
            <a:off x="11046284" y="3621098"/>
            <a:ext cx="486939" cy="3344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626237" y="3363872"/>
            <a:ext cx="265401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Are you both willing to discuss any potential power dynamics, backgrounds, experiences, or concerns?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320798" y="2378321"/>
            <a:ext cx="513282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 rot="16200000">
            <a:off x="7397937" y="2896268"/>
            <a:ext cx="486939" cy="33442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7529931" y="4963889"/>
            <a:ext cx="486939" cy="33442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5400000">
            <a:off x="915235" y="4798759"/>
            <a:ext cx="486939" cy="33442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3871604">
            <a:off x="7281482" y="1902999"/>
            <a:ext cx="486939" cy="33442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704374" y="3064847"/>
            <a:ext cx="6367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YES!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475158" y="2167524"/>
            <a:ext cx="279756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Way to work. There is</a:t>
            </a:r>
          </a:p>
          <a:p>
            <a:r>
              <a:rPr lang="en-US" b="1" dirty="0" smtClean="0"/>
              <a:t>clear consent.  (This time.)</a:t>
            </a:r>
            <a:endParaRPr lang="en-US" b="1" dirty="0"/>
          </a:p>
        </p:txBody>
      </p:sp>
      <p:sp>
        <p:nvSpPr>
          <p:cNvPr id="52" name="Right Arrow 51"/>
          <p:cNvSpPr/>
          <p:nvPr/>
        </p:nvSpPr>
        <p:spPr>
          <a:xfrm rot="13111978">
            <a:off x="9969606" y="2967223"/>
            <a:ext cx="658160" cy="3344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-Up Arrow 55"/>
          <p:cNvSpPr/>
          <p:nvPr/>
        </p:nvSpPr>
        <p:spPr>
          <a:xfrm>
            <a:off x="9455862" y="3544842"/>
            <a:ext cx="1588856" cy="643974"/>
          </a:xfrm>
          <a:prstGeom prst="lef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9890304">
            <a:off x="9430235" y="5654725"/>
            <a:ext cx="657787" cy="35079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7530" y="1518420"/>
            <a:ext cx="222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Personal Power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b="10365"/>
          <a:stretch/>
        </p:blipFill>
        <p:spPr>
          <a:xfrm>
            <a:off x="5271247" y="447119"/>
            <a:ext cx="6351493" cy="58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751562" y="2266554"/>
            <a:ext cx="10233764" cy="3757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5012" y="5445010"/>
            <a:ext cx="10233764" cy="3757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1562" y="1409905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Helpful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012" y="4249547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Unhelpful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2075" y="323875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76644" y="32387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emotional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53588" y="323875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500990" y="323875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spiritual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1392" y="391313"/>
            <a:ext cx="78442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Focus on what they </a:t>
            </a:r>
            <a:r>
              <a:rPr lang="en-US" sz="2800" b="1" dirty="0" smtClean="0"/>
              <a:t>do </a:t>
            </a:r>
            <a:r>
              <a:rPr lang="en-US" sz="2800" dirty="0" smtClean="0"/>
              <a:t>rather than what they </a:t>
            </a:r>
            <a:r>
              <a:rPr lang="en-US" sz="2800" b="1" dirty="0" smtClean="0"/>
              <a:t>say</a:t>
            </a:r>
          </a:p>
          <a:p>
            <a:pPr algn="ctr"/>
            <a:r>
              <a:rPr lang="en-US" sz="2800" dirty="0" smtClean="0"/>
              <a:t>(also check in with how you feel)  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Belief Drives Behavior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733" y="2972344"/>
            <a:ext cx="2582246" cy="79356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If….then…..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0173" y="2054132"/>
            <a:ext cx="1033366" cy="793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Rule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67184" y="2054131"/>
            <a:ext cx="2582246" cy="793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Behavior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2054133"/>
            <a:ext cx="2582246" cy="793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Belief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876</TotalTime>
  <Words>200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Corbel</vt:lpstr>
      <vt:lpstr>Basis</vt:lpstr>
      <vt:lpstr>#Relationship Goals</vt:lpstr>
      <vt:lpstr>RE-Center Consent in relationship</vt:lpstr>
      <vt:lpstr>There is a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Belief Drives Behavior</vt:lpstr>
      <vt:lpstr>Go Forth and  Be of Service!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RE-Center Consent in relationship</dc:title>
  <dc:creator>Development Coordinator</dc:creator>
  <cp:lastModifiedBy>Development Coordinator</cp:lastModifiedBy>
  <cp:revision>28</cp:revision>
  <cp:lastPrinted>2019-08-01T22:47:15Z</cp:lastPrinted>
  <dcterms:created xsi:type="dcterms:W3CDTF">2019-07-24T01:12:29Z</dcterms:created>
  <dcterms:modified xsi:type="dcterms:W3CDTF">2019-08-13T17:07:06Z</dcterms:modified>
</cp:coreProperties>
</file>